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58" r:id="rId5"/>
    <p:sldId id="260" r:id="rId6"/>
    <p:sldId id="263" r:id="rId7"/>
    <p:sldId id="259" r:id="rId8"/>
    <p:sldId id="267" r:id="rId9"/>
    <p:sldId id="265" r:id="rId10"/>
    <p:sldId id="266" r:id="rId11"/>
    <p:sldId id="270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480FF-EC4C-4E29-A758-79725B83ED17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52F90-53C9-44F9-8BE9-EAA26F7B8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CC4145-6DED-41B8-9D26-11A515725F71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1A7D-F807-4C88-AB81-D1DC8BCE12BB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DA39-8EA5-4AA9-8AB8-46E7B3FF564C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ABEEB-45EB-4B6E-87D1-D6D906EE3712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7D79-49B8-441A-8958-F5B8A6869768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0AD2-584C-41E5-9721-B0915425DBF7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72F-5207-47A8-80B2-80B7F39107DA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E4411-DB5F-4801-8F48-F3A08AB57919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D3E9-7694-444D-8D33-80083A1B3C1C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9A55-6EF1-463F-805D-0AE661090566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C64F-1ED4-44A7-A06E-31AF05937D1B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2ED8-3F9C-46CB-8BCA-478F90A2B1D6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E04-72DD-4D2B-AAF7-5C247C29B879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10FC-4A33-4202-9F30-4EE56B4F8FCD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AD1E-556D-4B85-B632-0993D290B1B4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98CD-142C-4578-9B7A-5EDB3E63CE21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9F36-65D2-4A31-BD8A-573C07AC852D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1666BD-7B92-41DF-89C1-628D7E166FC6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SLCSD-NGS Gran Project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cdFxVsxnY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3B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National Geo graphic Geo Inquiry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Ms</a:t>
            </a:r>
            <a:r>
              <a:rPr lang="en-US" smtClean="0"/>
              <a:t>. Arthur</a:t>
            </a:r>
            <a:endParaRPr lang="en-US" dirty="0" smtClean="0"/>
          </a:p>
          <a:p>
            <a:r>
              <a:rPr lang="en-US" dirty="0" smtClean="0"/>
              <a:t>West High School</a:t>
            </a:r>
          </a:p>
          <a:p>
            <a:r>
              <a:rPr lang="en-US" dirty="0" smtClean="0"/>
              <a:t>Salt Lake City School District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2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 New Generation Is Saving Zambia's Lions | National Geographic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https://www.youtube.com/watch?v=gBftNUSecpc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1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Writing Time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2363821"/>
            <a:ext cx="4718304" cy="870974"/>
          </a:xfrm>
        </p:spPr>
        <p:txBody>
          <a:bodyPr/>
          <a:lstStyle/>
          <a:p>
            <a:r>
              <a:rPr lang="en-US" dirty="0" smtClean="0"/>
              <a:t>Thinking: Questions, Connections, Reflections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do classrooms apply the </a:t>
            </a:r>
            <a:r>
              <a:rPr lang="en-US" dirty="0" err="1" smtClean="0"/>
              <a:t>GeoInquiry</a:t>
            </a:r>
            <a:r>
              <a:rPr lang="en-US" dirty="0" smtClean="0"/>
              <a:t> process?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0670" y="2363821"/>
            <a:ext cx="4718304" cy="870974"/>
          </a:xfrm>
        </p:spPr>
        <p:txBody>
          <a:bodyPr/>
          <a:lstStyle/>
          <a:p>
            <a:r>
              <a:rPr lang="en-US" dirty="0" smtClean="0"/>
              <a:t>Notes: Ideas from the lecture / PowerPoint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 examples from the video</a:t>
            </a:r>
          </a:p>
          <a:p>
            <a:pPr lvl="1"/>
            <a:r>
              <a:rPr lang="en-US" dirty="0" smtClean="0"/>
              <a:t>Ask</a:t>
            </a:r>
          </a:p>
          <a:p>
            <a:pPr lvl="1"/>
            <a:r>
              <a:rPr lang="en-US" dirty="0" smtClean="0"/>
              <a:t>Collect</a:t>
            </a:r>
          </a:p>
          <a:p>
            <a:pPr lvl="1"/>
            <a:r>
              <a:rPr lang="en-US" dirty="0" smtClean="0"/>
              <a:t>Visualize</a:t>
            </a:r>
          </a:p>
          <a:p>
            <a:pPr lvl="1"/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6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Geo-Inquiry: Skip the Bag, Save the </a:t>
            </a:r>
            <a:r>
              <a:rPr lang="en-US" dirty="0" smtClean="0"/>
              <a:t>Sea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https://www.youtube.com/watch?v=5mv73n-I5do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0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Topic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How do physical obstacles affect our ability to get to school?</a:t>
            </a:r>
          </a:p>
          <a:p>
            <a:pPr algn="ctr"/>
            <a:r>
              <a:rPr lang="en-US" sz="3600" dirty="0" smtClean="0"/>
              <a:t>How does our ability to get to school affect our achievement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5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 Column (Cornell) notes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2363821"/>
            <a:ext cx="4718304" cy="870974"/>
          </a:xfrm>
        </p:spPr>
        <p:txBody>
          <a:bodyPr/>
          <a:lstStyle/>
          <a:p>
            <a:r>
              <a:rPr lang="en-US" dirty="0" smtClean="0"/>
              <a:t>Thinking: Questions, Connections, Reflections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0670" y="2363821"/>
            <a:ext cx="4718304" cy="870974"/>
          </a:xfrm>
        </p:spPr>
        <p:txBody>
          <a:bodyPr/>
          <a:lstStyle/>
          <a:p>
            <a:r>
              <a:rPr lang="en-US" dirty="0" smtClean="0"/>
              <a:t>Notes: Ideas from the lecture / PowerPoint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2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Turn &amp; Talk: </a:t>
            </a:r>
            <a:r>
              <a:rPr lang="en-US" dirty="0" smtClean="0"/>
              <a:t>What do you know about National geographic?</a:t>
            </a:r>
            <a:endParaRPr lang="en-US" dirty="0"/>
          </a:p>
        </p:txBody>
      </p:sp>
      <p:pic>
        <p:nvPicPr>
          <p:cNvPr id="6" name="Content Placeholder 5" descr="Γκρινιάρης μια ζωή: Έκθεση φωτογραφίας του Steve McCurr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42" y="2560638"/>
            <a:ext cx="2282715" cy="3309937"/>
          </a:xfrm>
        </p:spPr>
      </p:pic>
      <p:pic>
        <p:nvPicPr>
          <p:cNvPr id="7" name="Content Placeholder 6" descr="Beißen Gedanken: 2014 National Geographic Traveler Photo Contest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7337"/>
            <a:ext cx="4718050" cy="31365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3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885217"/>
            <a:ext cx="3718455" cy="187491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National Geographic </a:t>
            </a:r>
            <a:r>
              <a:rPr lang="en-US" sz="3200" b="1" dirty="0" err="1" smtClean="0"/>
              <a:t>GeoInquiry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DJ SPOOKY :: That Subliminal Ki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858597"/>
            <a:ext cx="5470525" cy="314080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GeoInquiry</a:t>
            </a:r>
            <a:r>
              <a:rPr lang="en-US" sz="2000" dirty="0" smtClean="0"/>
              <a:t> is a way of asking questions about the world to create positive changes.</a:t>
            </a:r>
          </a:p>
          <a:p>
            <a:endParaRPr lang="en-US" sz="2000" dirty="0" smtClean="0"/>
          </a:p>
          <a:p>
            <a:r>
              <a:rPr lang="en-US" sz="2000" dirty="0" smtClean="0"/>
              <a:t>National Geographic explorers use it and now students do, too. 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2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a </a:t>
            </a:r>
            <a:r>
              <a:rPr lang="en-US" dirty="0" err="1" smtClean="0"/>
              <a:t>GeoInquiry</a:t>
            </a:r>
            <a:r>
              <a:rPr lang="en-US" dirty="0" smtClean="0"/>
              <a:t> classroom… like this one</a:t>
            </a:r>
            <a:endParaRPr lang="en-US" dirty="0"/>
          </a:p>
        </p:txBody>
      </p:sp>
      <p:pic>
        <p:nvPicPr>
          <p:cNvPr id="7" name="McdFxVsxnY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6664" y="2461773"/>
            <a:ext cx="6332706" cy="356214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8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Writing Time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2363821"/>
            <a:ext cx="4718304" cy="870974"/>
          </a:xfrm>
        </p:spPr>
        <p:txBody>
          <a:bodyPr/>
          <a:lstStyle/>
          <a:p>
            <a:r>
              <a:rPr lang="en-US" dirty="0" smtClean="0"/>
              <a:t>Thinking: Questions, Connections, Reflections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0670" y="2363821"/>
            <a:ext cx="4718304" cy="870974"/>
          </a:xfrm>
        </p:spPr>
        <p:txBody>
          <a:bodyPr/>
          <a:lstStyle/>
          <a:p>
            <a:r>
              <a:rPr lang="en-US" dirty="0" smtClean="0"/>
              <a:t>Notes: Ideas from the lecture / PowerPoint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nationalgeographic.org/assets/photos/330/386/f88e2138-4da6-4877-aa57-e70869e595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72" y="168524"/>
            <a:ext cx="4824985" cy="64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1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295399" y="1147864"/>
            <a:ext cx="5961435" cy="3936368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b="1" dirty="0" smtClean="0"/>
              <a:t>Ask-</a:t>
            </a:r>
            <a:r>
              <a:rPr lang="en-US" sz="2800" dirty="0" smtClean="0"/>
              <a:t> Developing a </a:t>
            </a:r>
            <a:r>
              <a:rPr lang="en-US" sz="2800" dirty="0" err="1" smtClean="0"/>
              <a:t>GeoInquiry</a:t>
            </a:r>
            <a:r>
              <a:rPr lang="en-US" sz="2800" dirty="0" smtClean="0"/>
              <a:t> Question</a:t>
            </a:r>
            <a:endParaRPr lang="en-US" sz="2800" dirty="0"/>
          </a:p>
          <a:p>
            <a:pPr lvl="1"/>
            <a:r>
              <a:rPr lang="en-US" sz="2800" b="1" dirty="0" smtClean="0"/>
              <a:t>Collect-</a:t>
            </a:r>
            <a:r>
              <a:rPr lang="en-US" sz="2800" dirty="0" smtClean="0"/>
              <a:t> Acquiring Geographic Information</a:t>
            </a:r>
            <a:endParaRPr lang="en-US" sz="2800" dirty="0"/>
          </a:p>
          <a:p>
            <a:pPr lvl="1"/>
            <a:r>
              <a:rPr lang="en-US" sz="2800" b="1" dirty="0" smtClean="0"/>
              <a:t>Visualize-</a:t>
            </a:r>
            <a:r>
              <a:rPr lang="en-US" sz="2800" dirty="0" smtClean="0"/>
              <a:t> Organizing &amp; Analyzing Geographic Information</a:t>
            </a:r>
            <a:endParaRPr lang="en-US" sz="2800" dirty="0"/>
          </a:p>
          <a:p>
            <a:pPr lvl="1"/>
            <a:r>
              <a:rPr lang="en-US" sz="2800" b="1" dirty="0" smtClean="0"/>
              <a:t>Create-</a:t>
            </a:r>
            <a:r>
              <a:rPr lang="en-US" sz="2800" dirty="0" smtClean="0"/>
              <a:t> Developing Geo-Inquiry Stories</a:t>
            </a:r>
            <a:endParaRPr lang="en-US" sz="2800" dirty="0"/>
          </a:p>
          <a:p>
            <a:pPr lvl="1"/>
            <a:r>
              <a:rPr lang="en-US" sz="2800" b="1" dirty="0" smtClean="0"/>
              <a:t>Act-</a:t>
            </a:r>
            <a:r>
              <a:rPr lang="en-US" sz="2800" dirty="0" smtClean="0"/>
              <a:t> Sharing </a:t>
            </a:r>
            <a:r>
              <a:rPr lang="en-US" sz="2800" dirty="0" err="1" smtClean="0"/>
              <a:t>GeoInquiry</a:t>
            </a:r>
            <a:r>
              <a:rPr lang="en-US" sz="2800" dirty="0" smtClean="0"/>
              <a:t> Stories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1" name="Picture 2" descr="https://media.nationalgeographic.org/assets/photos/330/386/f88e2138-4da6-4877-aa57-e70869e59580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 bwMode="auto">
          <a:xfrm>
            <a:off x="7441661" y="774828"/>
            <a:ext cx="3259318" cy="50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8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Writing Time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2363821"/>
            <a:ext cx="4718304" cy="870974"/>
          </a:xfrm>
        </p:spPr>
        <p:txBody>
          <a:bodyPr/>
          <a:lstStyle/>
          <a:p>
            <a:r>
              <a:rPr lang="en-US" dirty="0" smtClean="0"/>
              <a:t>Thinking: Questions, Connections, Reflections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do National Geographic explorers apply the </a:t>
            </a:r>
            <a:r>
              <a:rPr lang="en-US" dirty="0" err="1" smtClean="0"/>
              <a:t>GeoInquiry</a:t>
            </a:r>
            <a:r>
              <a:rPr lang="en-US" dirty="0" smtClean="0"/>
              <a:t> process?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80670" y="2363821"/>
            <a:ext cx="4718304" cy="870974"/>
          </a:xfrm>
        </p:spPr>
        <p:txBody>
          <a:bodyPr/>
          <a:lstStyle/>
          <a:p>
            <a:r>
              <a:rPr lang="en-US" dirty="0" smtClean="0"/>
              <a:t>Notes: Ideas from the lecture / PowerPoint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 examples from the video</a:t>
            </a:r>
          </a:p>
          <a:p>
            <a:pPr lvl="1"/>
            <a:r>
              <a:rPr lang="en-US" dirty="0" smtClean="0"/>
              <a:t>Ask</a:t>
            </a:r>
          </a:p>
          <a:p>
            <a:pPr lvl="1"/>
            <a:r>
              <a:rPr lang="en-US" dirty="0" smtClean="0"/>
              <a:t>Collect</a:t>
            </a:r>
          </a:p>
          <a:p>
            <a:pPr lvl="1"/>
            <a:r>
              <a:rPr lang="en-US" dirty="0" smtClean="0"/>
              <a:t>Visualize</a:t>
            </a:r>
          </a:p>
          <a:p>
            <a:pPr lvl="1"/>
            <a:r>
              <a:rPr lang="en-US" dirty="0" smtClean="0"/>
              <a:t>Create</a:t>
            </a:r>
          </a:p>
          <a:p>
            <a:pPr lvl="1"/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SLCSD-NGS Gran Project 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6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307</Words>
  <Application>Microsoft Office PowerPoint</Application>
  <PresentationFormat>Widescreen</PresentationFormat>
  <Paragraphs>62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Geography 3B</vt:lpstr>
      <vt:lpstr>2 Column (Cornell) notes</vt:lpstr>
      <vt:lpstr>Turn &amp; Talk: What do you know about National geographic?</vt:lpstr>
      <vt:lpstr>National Geographic GeoInquiry </vt:lpstr>
      <vt:lpstr>We are a GeoInquiry classroom… like this one</vt:lpstr>
      <vt:lpstr>Writing Time</vt:lpstr>
      <vt:lpstr>PowerPoint Presentation</vt:lpstr>
      <vt:lpstr>PowerPoint Presentation</vt:lpstr>
      <vt:lpstr>Writing Time</vt:lpstr>
      <vt:lpstr>How a New Generation Is Saving Zambia's Lions | National Geographic </vt:lpstr>
      <vt:lpstr>Writing Time</vt:lpstr>
      <vt:lpstr>Geo-Inquiry: Skip the Bag, Save the Sea </vt:lpstr>
      <vt:lpstr>Our Topic</vt:lpstr>
    </vt:vector>
  </TitlesOfParts>
  <Company>Salt Lake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3B</dc:title>
  <dc:creator>S. Arthur</dc:creator>
  <cp:lastModifiedBy>Dessie Olson</cp:lastModifiedBy>
  <cp:revision>8</cp:revision>
  <dcterms:created xsi:type="dcterms:W3CDTF">2019-01-23T16:56:12Z</dcterms:created>
  <dcterms:modified xsi:type="dcterms:W3CDTF">2019-06-26T03:12:33Z</dcterms:modified>
</cp:coreProperties>
</file>